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281" r:id="rId3"/>
    <p:sldId id="319" r:id="rId4"/>
    <p:sldId id="282" r:id="rId5"/>
    <p:sldId id="283" r:id="rId6"/>
    <p:sldId id="320" r:id="rId7"/>
    <p:sldId id="285" r:id="rId8"/>
    <p:sldId id="287" r:id="rId9"/>
    <p:sldId id="289" r:id="rId10"/>
    <p:sldId id="321" r:id="rId11"/>
    <p:sldId id="322" r:id="rId12"/>
    <p:sldId id="257" r:id="rId13"/>
    <p:sldId id="258" r:id="rId14"/>
    <p:sldId id="259" r:id="rId15"/>
    <p:sldId id="326" r:id="rId16"/>
    <p:sldId id="324" r:id="rId17"/>
    <p:sldId id="263" r:id="rId18"/>
    <p:sldId id="264" r:id="rId19"/>
    <p:sldId id="325" r:id="rId20"/>
    <p:sldId id="327" r:id="rId21"/>
    <p:sldId id="267" r:id="rId22"/>
    <p:sldId id="328" r:id="rId23"/>
    <p:sldId id="269" r:id="rId24"/>
    <p:sldId id="329" r:id="rId25"/>
    <p:sldId id="271" r:id="rId26"/>
    <p:sldId id="330" r:id="rId27"/>
    <p:sldId id="273" r:id="rId28"/>
    <p:sldId id="274" r:id="rId29"/>
    <p:sldId id="331" r:id="rId30"/>
    <p:sldId id="332" r:id="rId31"/>
    <p:sldId id="277" r:id="rId32"/>
    <p:sldId id="333" r:id="rId33"/>
    <p:sldId id="279" r:id="rId34"/>
    <p:sldId id="295" r:id="rId35"/>
    <p:sldId id="335" r:id="rId36"/>
    <p:sldId id="336" r:id="rId37"/>
    <p:sldId id="301" r:id="rId38"/>
    <p:sldId id="337" r:id="rId39"/>
    <p:sldId id="303" r:id="rId40"/>
    <p:sldId id="304" r:id="rId41"/>
    <p:sldId id="305" r:id="rId42"/>
    <p:sldId id="342" r:id="rId43"/>
    <p:sldId id="343" r:id="rId44"/>
    <p:sldId id="338" r:id="rId45"/>
    <p:sldId id="339" r:id="rId46"/>
    <p:sldId id="309" r:id="rId47"/>
    <p:sldId id="340" r:id="rId48"/>
    <p:sldId id="311" r:id="rId49"/>
    <p:sldId id="341" r:id="rId50"/>
    <p:sldId id="313" r:id="rId51"/>
    <p:sldId id="314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98501-1DC9-4013-A570-996CAD947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3F63E9-97F9-4B74-A501-8B1EBE212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649EAC-9392-4C49-AF8F-8F2B1E0CA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254B5-628E-4976-AC18-EA832170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E6B9BA-C436-4BBF-A784-FE5C8A72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54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7E0C0-7A2F-4325-9525-470FA60F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05690B-1877-4BC4-B6EE-6421800AE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00DAF8-91C3-4C32-A537-CC85F4ACC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001492-9078-42C1-B4F3-66EC774A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39F83F-2236-4EE0-A4BC-247A0C7C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81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55D4D28-313F-470D-9FD0-B6DAC8299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DBE22B-2C44-4F22-93C2-7981E7530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EC4277-E13D-473D-B85C-F3C35014D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6AF97A-67F4-451B-B6B0-F2E00FA7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ACDA81-8842-4D59-9898-FEB98C26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7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9DFBE9-F7B8-4018-A2C0-04243045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1BCB4-5B3A-4902-8A38-9D9EE9765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0BF2CA-5F86-4314-9DED-012A88D1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9FD61D-2196-4D46-923D-CE89935E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AE6158-368B-44CC-80B9-247B2749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47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8CE48B-D3FA-4932-8ADC-3B0D93C2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3DF624-7A25-416D-9FFC-3493603CE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244E37-940B-4D5A-86A8-87CFD1C93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95BCA3-3C2E-4235-961C-8BDADADF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0A3D1C-8552-4201-8D98-998ADD68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16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F87519-B258-480B-8506-FD219D5F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CB651A-FA43-4AB3-A4E8-8AC86328A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A988742-2990-44CA-8765-9CBFD434D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3FF23A-A6C8-47B3-B656-242F6CF1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636EE5-34F0-448D-8AF0-1DE44050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438A55-07E1-483F-97CB-03BE8512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19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4B557-A07A-41EE-B610-E5D63CE06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42556B-F885-4612-BA16-F297E2C5E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7B5624-A001-443E-820D-DB2EB0BAB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629148B-E5D8-4A68-9F5C-1E78A2B41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D6EDE2-E726-448D-B20D-E5E1D9F5E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47795D-B9FC-432D-AF80-489DDB2E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7FA435A-0F46-4F83-91B6-6CDF0D5A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83135DF-B402-4D34-A574-36314A33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72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EB3272-8334-462A-BA39-654CEACA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5304C5A-5989-4B7A-95C7-1C35BEC2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34ADC5-BA5E-456E-84B1-132F22D5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682127-28B1-42F2-A9E6-A6D6CBF5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773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0B4D7AA-2025-47C7-A5D8-A6323CE1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CD7D249-3453-49E2-89D0-C7240DC8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9810CA-B153-4327-8EF2-BE77914E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5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57DD4-FEE7-4816-9517-C208B5E7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CE1E02-65B0-4A4D-B594-F7F977033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66BE36-0073-4611-9853-728D56163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641B86-F1E3-4548-A74D-143D6E440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77F18D-6FD2-4523-A871-FB6B2DE3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035205-47FA-4E16-8926-82B95472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08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A58644-C531-44E0-8CC9-9CE48AAC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60C82A8-0E6D-440B-A823-BA0F04F024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788B223-EC18-4928-8401-FD42B873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0E2100-844D-4F91-A004-D3979091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95657F-3065-4B95-8063-CB08D7B6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F96C83-6FCE-413B-973C-3EADB706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41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52DA5F1-358E-453B-8E86-5EFB7C59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B7B26E-B93B-4D05-AAE3-BA7321C8D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822AF5-7529-49D6-8AA7-D109FCE79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C4BD-EAEB-4CDE-B069-2D9F320512A2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BEC1EA-C90D-4694-8511-1176F4D5C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9EF741-9BC3-4F0D-9FA7-A00B097A9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863C0-01D7-4183-9D40-CD2DA3D13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82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66FC9-83C1-484C-8573-13FACC336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6700" dirty="0"/>
              <a:t>DOM</a:t>
            </a:r>
            <a:br>
              <a:rPr lang="en-US" altLang="zh-TW" dirty="0"/>
            </a:br>
            <a:r>
              <a:rPr lang="en-US" altLang="zh-TW" dirty="0"/>
              <a:t>Document Object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88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/>
              <a:t>on</a:t>
            </a:r>
            <a:r>
              <a:rPr lang="zh-TW" altLang="en-US" sz="6000" dirty="0"/>
              <a:t>系列跟</a:t>
            </a:r>
            <a:r>
              <a:rPr lang="en-US" altLang="zh-TW" sz="6000" dirty="0" err="1"/>
              <a:t>eventlistener</a:t>
            </a:r>
            <a:r>
              <a:rPr lang="zh-TW" altLang="en-US" sz="6000" dirty="0"/>
              <a:t>的差別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5F99B51A-CA7A-42B1-82D5-74EB9957E3EE}"/>
              </a:ext>
            </a:extLst>
          </p:cNvPr>
          <p:cNvCxnSpPr/>
          <p:nvPr/>
        </p:nvCxnSpPr>
        <p:spPr>
          <a:xfrm>
            <a:off x="6804212" y="3863788"/>
            <a:ext cx="555812" cy="80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D5CD1611-CD05-4816-8531-A4E0C167E825}"/>
              </a:ext>
            </a:extLst>
          </p:cNvPr>
          <p:cNvSpPr txBox="1"/>
          <p:nvPr/>
        </p:nvSpPr>
        <p:spPr>
          <a:xfrm>
            <a:off x="7019365" y="4773982"/>
            <a:ext cx="100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可疊加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8A8CD5-1165-4640-BAF2-F8E94C2C7604}"/>
              </a:ext>
            </a:extLst>
          </p:cNvPr>
          <p:cNvSpPr txBox="1"/>
          <p:nvPr/>
        </p:nvSpPr>
        <p:spPr>
          <a:xfrm>
            <a:off x="1353671" y="1489195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不可疊加，後蓋前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56EF2C9-2F7B-40B1-84B4-20081CB39BF2}"/>
              </a:ext>
            </a:extLst>
          </p:cNvPr>
          <p:cNvCxnSpPr>
            <a:cxnSpLocks/>
          </p:cNvCxnSpPr>
          <p:nvPr/>
        </p:nvCxnSpPr>
        <p:spPr>
          <a:xfrm flipV="1">
            <a:off x="1891553" y="2037980"/>
            <a:ext cx="421341" cy="10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5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預設行為</a:t>
            </a:r>
          </a:p>
        </p:txBody>
      </p:sp>
    </p:spTree>
    <p:extLst>
      <p:ext uri="{BB962C8B-B14F-4D97-AF65-F5344CB8AC3E}">
        <p14:creationId xmlns:p14="http://schemas.microsoft.com/office/powerpoint/2010/main" val="3024835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56F6F8C-CB77-43FD-B5A7-B8DCB772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8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DC742E6-FE66-486A-AB54-A90B968F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50" y="3428115"/>
            <a:ext cx="6099149" cy="34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7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E27B7E5-F400-42FC-B969-60D298B6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0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891AB2E-405F-4E77-AAE7-869EA154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8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3A118-2ECB-4130-B670-7676A6517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ES6/ES2015</a:t>
            </a:r>
            <a:r>
              <a:rPr lang="zh-TW" altLang="en-US" dirty="0"/>
              <a:t>語法補充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54AA38-BE97-49D0-AC73-927A87ED7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箭頭函數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物件簡寫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解構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點點點</a:t>
            </a:r>
            <a:r>
              <a:rPr lang="en-US" altLang="zh-TW" dirty="0"/>
              <a:t>(…)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881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箭頭函數</a:t>
            </a:r>
          </a:p>
        </p:txBody>
      </p:sp>
    </p:spTree>
    <p:extLst>
      <p:ext uri="{BB962C8B-B14F-4D97-AF65-F5344CB8AC3E}">
        <p14:creationId xmlns:p14="http://schemas.microsoft.com/office/powerpoint/2010/main" val="60559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DAC8E61-B9AC-42FA-9699-04AA4D38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8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227A002-357D-479C-8CCF-C3474DCE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05899"/>
            <a:ext cx="6096000" cy="34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18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1629BC8-2A3A-46A7-97F6-F8024781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15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箭頭函數不是一般的</a:t>
            </a:r>
            <a:r>
              <a:rPr lang="en-US" altLang="zh-TW" sz="4000" dirty="0"/>
              <a:t>function</a:t>
            </a:r>
            <a:r>
              <a:rPr lang="zh-TW" altLang="en-US" sz="4000" dirty="0"/>
              <a:t>的簡寫</a:t>
            </a:r>
          </a:p>
        </p:txBody>
      </p:sp>
    </p:spTree>
    <p:extLst>
      <p:ext uri="{BB962C8B-B14F-4D97-AF65-F5344CB8AC3E}">
        <p14:creationId xmlns:p14="http://schemas.microsoft.com/office/powerpoint/2010/main" val="246798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19C900-5E7C-4E0E-B966-370C8CF8D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7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F46608C-9D75-4FA7-BB9E-0F79350C6210}"/>
              </a:ext>
            </a:extLst>
          </p:cNvPr>
          <p:cNvSpPr txBox="1"/>
          <p:nvPr/>
        </p:nvSpPr>
        <p:spPr>
          <a:xfrm>
            <a:off x="9197788" y="1918447"/>
            <a:ext cx="236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瀏覽器會將</a:t>
            </a:r>
            <a:r>
              <a:rPr lang="en-US" altLang="zh-TW" b="1" dirty="0">
                <a:solidFill>
                  <a:schemeClr val="bg1"/>
                </a:solidFill>
              </a:rPr>
              <a:t>HTML</a:t>
            </a:r>
            <a:r>
              <a:rPr lang="zh-TW" altLang="en-US" b="1" dirty="0">
                <a:solidFill>
                  <a:schemeClr val="bg1"/>
                </a:solidFill>
              </a:rPr>
              <a:t>標籤轉換成</a:t>
            </a:r>
            <a:r>
              <a:rPr lang="en-US" altLang="zh-TW" b="1" dirty="0">
                <a:solidFill>
                  <a:schemeClr val="bg1"/>
                </a:solidFill>
              </a:rPr>
              <a:t>DOM</a:t>
            </a:r>
            <a:r>
              <a:rPr lang="zh-TW" altLang="en-US" b="1" dirty="0">
                <a:solidFill>
                  <a:schemeClr val="bg1"/>
                </a:solidFill>
              </a:rPr>
              <a:t>物件</a:t>
            </a:r>
          </a:p>
        </p:txBody>
      </p:sp>
    </p:spTree>
    <p:extLst>
      <p:ext uri="{BB962C8B-B14F-4D97-AF65-F5344CB8AC3E}">
        <p14:creationId xmlns:p14="http://schemas.microsoft.com/office/powerpoint/2010/main" val="4257302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物件簡寫</a:t>
            </a:r>
          </a:p>
        </p:txBody>
      </p:sp>
    </p:spTree>
    <p:extLst>
      <p:ext uri="{BB962C8B-B14F-4D97-AF65-F5344CB8AC3E}">
        <p14:creationId xmlns:p14="http://schemas.microsoft.com/office/powerpoint/2010/main" val="257797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6ABC102-D658-40AC-AB4E-ABC2EA26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如果</a:t>
            </a:r>
            <a:r>
              <a:rPr lang="en-US" altLang="zh-TW" sz="4000" dirty="0"/>
              <a:t>key</a:t>
            </a:r>
            <a:r>
              <a:rPr lang="zh-TW" altLang="en-US" sz="4000" dirty="0"/>
              <a:t>的名字跟變數同名的話</a:t>
            </a:r>
            <a:r>
              <a:rPr lang="en-US" altLang="zh-TW" sz="4000" dirty="0"/>
              <a:t>...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5225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AA91C56-4050-4EE4-9A04-0B107D2F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42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解構</a:t>
            </a:r>
          </a:p>
        </p:txBody>
      </p:sp>
    </p:spTree>
    <p:extLst>
      <p:ext uri="{BB962C8B-B14F-4D97-AF65-F5344CB8AC3E}">
        <p14:creationId xmlns:p14="http://schemas.microsoft.com/office/powerpoint/2010/main" val="208744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5054FA8-522D-4F2F-9D2C-8B979306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8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9DBF2FC-FB71-4F54-A67B-4D9070D0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48" y="3428114"/>
            <a:ext cx="6099151" cy="342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94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解構應用在</a:t>
            </a:r>
            <a:r>
              <a:rPr lang="en-US" altLang="zh-TW" sz="6000" dirty="0"/>
              <a:t>function</a:t>
            </a:r>
            <a:r>
              <a:rPr lang="zh-TW" altLang="en-US" sz="6000" dirty="0"/>
              <a:t>的參數上</a:t>
            </a:r>
            <a:r>
              <a:rPr lang="en-US" altLang="zh-TW" sz="6000" dirty="0"/>
              <a:t>...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5906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3CC066C-6968-496E-BCF6-DF166BFF9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7575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59AD2B6-CEB7-4D73-83CD-0E0073F4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28999"/>
            <a:ext cx="6097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05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E8FB3FF-AD8E-4B90-ABC8-7109C94F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點點點</a:t>
            </a:r>
            <a:r>
              <a:rPr lang="en-US" altLang="zh-TW" sz="6000" dirty="0"/>
              <a:t>(…)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66393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66FC9-83C1-484C-8573-13FACC336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49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用</a:t>
            </a:r>
            <a:r>
              <a:rPr lang="en-US" altLang="zh-TW" sz="4000" dirty="0"/>
              <a:t>JavaScript</a:t>
            </a:r>
            <a:r>
              <a:rPr lang="zh-TW" altLang="en-US" sz="4000" dirty="0"/>
              <a:t>操作畫面上</a:t>
            </a:r>
            <a:r>
              <a:rPr lang="en-US" altLang="zh-TW" sz="4000" dirty="0"/>
              <a:t>HTML</a:t>
            </a:r>
            <a:r>
              <a:rPr lang="zh-TW" altLang="en-US" sz="4000" dirty="0"/>
              <a:t>的元素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4A9127D-7EAE-4420-B7BA-ED2BC1083386}"/>
              </a:ext>
            </a:extLst>
          </p:cNvPr>
          <p:cNvSpPr txBox="1">
            <a:spLocks/>
          </p:cNvSpPr>
          <p:nvPr/>
        </p:nvSpPr>
        <p:spPr>
          <a:xfrm>
            <a:off x="838200" y="45630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100" dirty="0"/>
              <a:t>用</a:t>
            </a:r>
            <a:r>
              <a:rPr lang="en-US" altLang="zh-TW" sz="4100" dirty="0"/>
              <a:t>JavaScript</a:t>
            </a:r>
            <a:r>
              <a:rPr lang="zh-TW" altLang="en-US" sz="4100" dirty="0"/>
              <a:t>抓到</a:t>
            </a:r>
            <a:r>
              <a:rPr lang="en-US" altLang="zh-TW" sz="4100" dirty="0"/>
              <a:t>DOM</a:t>
            </a:r>
            <a:r>
              <a:rPr lang="zh-TW" altLang="en-US" sz="4100" dirty="0"/>
              <a:t>，然後操作它！</a:t>
            </a:r>
            <a:endParaRPr lang="en-US" altLang="zh-TW" sz="4100" dirty="0"/>
          </a:p>
        </p:txBody>
      </p:sp>
    </p:spTree>
    <p:extLst>
      <p:ext uri="{BB962C8B-B14F-4D97-AF65-F5344CB8AC3E}">
        <p14:creationId xmlns:p14="http://schemas.microsoft.com/office/powerpoint/2010/main" val="4134920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展開</a:t>
            </a:r>
          </a:p>
        </p:txBody>
      </p:sp>
    </p:spTree>
    <p:extLst>
      <p:ext uri="{BB962C8B-B14F-4D97-AF65-F5344CB8AC3E}">
        <p14:creationId xmlns:p14="http://schemas.microsoft.com/office/powerpoint/2010/main" val="3095250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0E2291-3A30-4DBF-9E89-C29F62CE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811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A972C02-C527-4E55-B57E-469929BC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8999"/>
            <a:ext cx="6096000" cy="34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38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剩下的我全收了！</a:t>
            </a:r>
          </a:p>
        </p:txBody>
      </p:sp>
    </p:spTree>
    <p:extLst>
      <p:ext uri="{BB962C8B-B14F-4D97-AF65-F5344CB8AC3E}">
        <p14:creationId xmlns:p14="http://schemas.microsoft.com/office/powerpoint/2010/main" val="274206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FDA50DE-6A5E-4C68-BCE6-B49EDCD9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8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0AD0C8C-EE62-4810-AE67-C321E5B0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7" y="3428115"/>
            <a:ext cx="6097572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0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AFB9A58-5533-481D-BFAE-C426A1A1E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81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2C4CD81-752A-4697-B237-54E7EFEF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28999"/>
            <a:ext cx="6096000" cy="34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74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更多關於</a:t>
            </a:r>
            <a:r>
              <a:rPr lang="en-US" altLang="zh-TW" sz="6000" dirty="0"/>
              <a:t>DOM</a:t>
            </a:r>
            <a:r>
              <a:rPr lang="zh-TW" altLang="en-US" sz="6000" dirty="0"/>
              <a:t>的操作</a:t>
            </a:r>
            <a:br>
              <a:rPr lang="zh-TW" altLang="en-US" sz="6000" dirty="0"/>
            </a:br>
            <a:r>
              <a:rPr lang="en-US" altLang="zh-TW" sz="4000" dirty="0"/>
              <a:t>More about DOM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32958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新增</a:t>
            </a:r>
            <a:r>
              <a:rPr lang="en-US" altLang="zh-TW" sz="6000" dirty="0"/>
              <a:t>DOM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94249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15ED29F-B178-4203-8284-F53AA41C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62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刪除</a:t>
            </a:r>
            <a:r>
              <a:rPr lang="en-US" altLang="zh-TW" sz="6000" dirty="0"/>
              <a:t>DOM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38377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890508C-AABB-478D-BC5E-5A3318388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8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DDFD472-174F-408E-903B-26E0DCABF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51" y="3428115"/>
            <a:ext cx="6099149" cy="34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355DED8-DD05-4E83-83C3-CD1ED29DF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82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DB840704-6E23-4472-93D3-0FE84621C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取得上層</a:t>
            </a:r>
            <a:r>
              <a:rPr lang="en-US" altLang="zh-TW" sz="6000" dirty="0"/>
              <a:t>DOM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78722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F2EEA2D-BB29-4232-8203-911FB642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7575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BE977F8-1E28-4467-A226-383837B9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28999"/>
            <a:ext cx="6097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66FC9-83C1-484C-8573-13FACC336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49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Node</a:t>
            </a:r>
            <a:r>
              <a:rPr lang="zh-TW" altLang="en-US" sz="4000" dirty="0"/>
              <a:t>跟</a:t>
            </a:r>
            <a:r>
              <a:rPr lang="en-US" altLang="zh-TW" sz="4000" dirty="0"/>
              <a:t>Element</a:t>
            </a:r>
            <a:r>
              <a:rPr lang="zh-TW" altLang="en-US" sz="4000" dirty="0"/>
              <a:t>有什麼差別？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4A9127D-7EAE-4420-B7BA-ED2BC1083386}"/>
              </a:ext>
            </a:extLst>
          </p:cNvPr>
          <p:cNvSpPr txBox="1">
            <a:spLocks/>
          </p:cNvSpPr>
          <p:nvPr/>
        </p:nvSpPr>
        <p:spPr>
          <a:xfrm>
            <a:off x="838200" y="45630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100" dirty="0"/>
              <a:t>Element</a:t>
            </a:r>
            <a:r>
              <a:rPr lang="zh-TW" altLang="en-US" sz="4100" dirty="0"/>
              <a:t>也是一種</a:t>
            </a:r>
            <a:r>
              <a:rPr lang="en-US" altLang="zh-TW" sz="4100" dirty="0"/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1838560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66FC9-83C1-484C-8573-13FACC336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49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Element</a:t>
            </a:r>
            <a:r>
              <a:rPr lang="zh-TW" altLang="en-US" sz="4000" dirty="0"/>
              <a:t>只是一種特別版本的</a:t>
            </a:r>
            <a:r>
              <a:rPr lang="en-US" altLang="zh-TW" sz="4000" dirty="0"/>
              <a:t>Node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4A9127D-7EAE-4420-B7BA-ED2BC1083386}"/>
              </a:ext>
            </a:extLst>
          </p:cNvPr>
          <p:cNvSpPr txBox="1">
            <a:spLocks/>
          </p:cNvSpPr>
          <p:nvPr/>
        </p:nvSpPr>
        <p:spPr>
          <a:xfrm>
            <a:off x="838200" y="45630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100" dirty="0"/>
              <a:t>Node</a:t>
            </a:r>
            <a:r>
              <a:rPr lang="zh-TW" altLang="en-US" sz="4100" dirty="0"/>
              <a:t>有的功能，基本上</a:t>
            </a:r>
            <a:r>
              <a:rPr lang="en-US" altLang="zh-TW" sz="4100" dirty="0"/>
              <a:t>Element</a:t>
            </a:r>
            <a:r>
              <a:rPr lang="zh-TW" altLang="en-US" sz="4100" dirty="0"/>
              <a:t>都有</a:t>
            </a:r>
            <a:endParaRPr lang="en-US" altLang="zh-TW" sz="4100" dirty="0"/>
          </a:p>
        </p:txBody>
      </p:sp>
    </p:spTree>
    <p:extLst>
      <p:ext uri="{BB962C8B-B14F-4D97-AF65-F5344CB8AC3E}">
        <p14:creationId xmlns:p14="http://schemas.microsoft.com/office/powerpoint/2010/main" val="770805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DB840704-6E23-4472-93D3-0FE84621C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該用哪一種？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2DB249E-FD15-4D45-B09B-61DDB7D79219}"/>
              </a:ext>
            </a:extLst>
          </p:cNvPr>
          <p:cNvCxnSpPr/>
          <p:nvPr/>
        </p:nvCxnSpPr>
        <p:spPr>
          <a:xfrm>
            <a:off x="6096000" y="4007224"/>
            <a:ext cx="645459" cy="932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CB2368-D8D0-48E7-97B4-985B81FB0A5E}"/>
              </a:ext>
            </a:extLst>
          </p:cNvPr>
          <p:cNvSpPr txBox="1"/>
          <p:nvPr/>
        </p:nvSpPr>
        <p:spPr>
          <a:xfrm>
            <a:off x="6096000" y="5131407"/>
            <a:ext cx="201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盡量用</a:t>
            </a:r>
            <a:r>
              <a:rPr lang="en-US" altLang="zh-TW" b="1" dirty="0"/>
              <a:t>Element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04195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DB840704-6E23-4472-93D3-0FE84621C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取得子層</a:t>
            </a:r>
            <a:r>
              <a:rPr lang="en-US" altLang="zh-TW" sz="6000" dirty="0"/>
              <a:t>DOM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927922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EEECE09-CEBD-41E8-A011-87064157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25" y="3429000"/>
            <a:ext cx="6097575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4F77F57-55BB-401A-884D-430AF671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097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10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DB840704-6E23-4472-93D3-0FE84621C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取得兄弟姊妹層</a:t>
            </a:r>
            <a:r>
              <a:rPr lang="en-US" altLang="zh-TW" sz="6000" dirty="0"/>
              <a:t>DOM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31987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B375566-E447-4741-A9F5-A155A8C0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82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DB840704-6E23-4472-93D3-0FE84621C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在指定位置安插</a:t>
            </a:r>
            <a:r>
              <a:rPr lang="en-US" altLang="zh-TW" sz="6000" dirty="0"/>
              <a:t>DOM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1334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37E9E4-9761-4F91-B74B-4F67188D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8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B23AC25-0B53-4052-8D6F-3937C80A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8" y="3428115"/>
            <a:ext cx="6097572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1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2D73E88-565A-4F19-9C95-FD070143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7575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2DEC9DB-6068-483E-9C8C-174F0BEF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5" y="3428999"/>
            <a:ext cx="6097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21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14BBD5-0343-42FD-845C-E939B6D8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6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C888-1819-4C78-8157-FE7E2E1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 err="1"/>
              <a:t>HTMLCollection</a:t>
            </a:r>
            <a:r>
              <a:rPr lang="en-US" altLang="zh-TW" sz="6000" dirty="0"/>
              <a:t> vs </a:t>
            </a:r>
            <a:r>
              <a:rPr lang="en-US" altLang="zh-TW" sz="6000" dirty="0" err="1"/>
              <a:t>NodeList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1038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CCE32BA-C126-4A9B-88A6-4DAA451C5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83346E5F-516F-4269-A068-BAB878B0A04C}"/>
              </a:ext>
            </a:extLst>
          </p:cNvPr>
          <p:cNvCxnSpPr/>
          <p:nvPr/>
        </p:nvCxnSpPr>
        <p:spPr>
          <a:xfrm>
            <a:off x="7503459" y="2501153"/>
            <a:ext cx="555812" cy="80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F5A672D6-845B-46E5-A0F3-141F3EE5FA22}"/>
              </a:ext>
            </a:extLst>
          </p:cNvPr>
          <p:cNvSpPr txBox="1"/>
          <p:nvPr/>
        </p:nvSpPr>
        <p:spPr>
          <a:xfrm>
            <a:off x="6096000" y="3428114"/>
            <a:ext cx="4365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不會怎樣，但如果用</a:t>
            </a:r>
            <a:r>
              <a:rPr lang="en-US" altLang="zh-TW" b="1" dirty="0" err="1"/>
              <a:t>getElementById</a:t>
            </a:r>
            <a:r>
              <a:rPr lang="zh-TW" altLang="en-US" b="1" dirty="0"/>
              <a:t>的話只會取到第一個，但不建議</a:t>
            </a:r>
          </a:p>
        </p:txBody>
      </p:sp>
    </p:spTree>
    <p:extLst>
      <p:ext uri="{BB962C8B-B14F-4D97-AF65-F5344CB8AC3E}">
        <p14:creationId xmlns:p14="http://schemas.microsoft.com/office/powerpoint/2010/main" val="97738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A3F560-D914-4433-8A60-E1C00D763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999BE91-1C5B-4FB0-AD09-09870C34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33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+標楷體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</TotalTime>
  <Words>193</Words>
  <Application>Microsoft Office PowerPoint</Application>
  <PresentationFormat>寬螢幕</PresentationFormat>
  <Paragraphs>40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5" baseType="lpstr">
      <vt:lpstr>標楷體</vt:lpstr>
      <vt:lpstr>Arial</vt:lpstr>
      <vt:lpstr>Calibri</vt:lpstr>
      <vt:lpstr>Office 佈景主題</vt:lpstr>
      <vt:lpstr>DOM Document Object Model</vt:lpstr>
      <vt:lpstr>PowerPoint 簡報</vt:lpstr>
      <vt:lpstr>用JavaScript操作畫面上HTML的元素</vt:lpstr>
      <vt:lpstr>PowerPoint 簡報</vt:lpstr>
      <vt:lpstr>PowerPoint 簡報</vt:lpstr>
      <vt:lpstr>HTMLCollection vs NodeList</vt:lpstr>
      <vt:lpstr>PowerPoint 簡報</vt:lpstr>
      <vt:lpstr>PowerPoint 簡報</vt:lpstr>
      <vt:lpstr>PowerPoint 簡報</vt:lpstr>
      <vt:lpstr>on系列跟eventlistener的差別</vt:lpstr>
      <vt:lpstr>預設行為</vt:lpstr>
      <vt:lpstr>PowerPoint 簡報</vt:lpstr>
      <vt:lpstr>PowerPoint 簡報</vt:lpstr>
      <vt:lpstr>PowerPoint 簡報</vt:lpstr>
      <vt:lpstr>ES6/ES2015語法補充</vt:lpstr>
      <vt:lpstr>箭頭函數</vt:lpstr>
      <vt:lpstr>PowerPoint 簡報</vt:lpstr>
      <vt:lpstr>PowerPoint 簡報</vt:lpstr>
      <vt:lpstr>箭頭函數不是一般的function的簡寫</vt:lpstr>
      <vt:lpstr>物件簡寫</vt:lpstr>
      <vt:lpstr>PowerPoint 簡報</vt:lpstr>
      <vt:lpstr>如果key的名字跟變數同名的話...</vt:lpstr>
      <vt:lpstr>PowerPoint 簡報</vt:lpstr>
      <vt:lpstr>解構</vt:lpstr>
      <vt:lpstr>PowerPoint 簡報</vt:lpstr>
      <vt:lpstr>解構應用在function的參數上...</vt:lpstr>
      <vt:lpstr>PowerPoint 簡報</vt:lpstr>
      <vt:lpstr>PowerPoint 簡報</vt:lpstr>
      <vt:lpstr>點點點(…)</vt:lpstr>
      <vt:lpstr>展開</vt:lpstr>
      <vt:lpstr>PowerPoint 簡報</vt:lpstr>
      <vt:lpstr>剩下的我全收了！</vt:lpstr>
      <vt:lpstr>PowerPoint 簡報</vt:lpstr>
      <vt:lpstr>PowerPoint 簡報</vt:lpstr>
      <vt:lpstr>更多關於DOM的操作 More about DOM</vt:lpstr>
      <vt:lpstr>新增DOM</vt:lpstr>
      <vt:lpstr>PowerPoint 簡報</vt:lpstr>
      <vt:lpstr>刪除DOM</vt:lpstr>
      <vt:lpstr>PowerPoint 簡報</vt:lpstr>
      <vt:lpstr>取得上層DOM</vt:lpstr>
      <vt:lpstr>PowerPoint 簡報</vt:lpstr>
      <vt:lpstr>Node跟Element有什麼差別？</vt:lpstr>
      <vt:lpstr>Element只是一種特別版本的Node</vt:lpstr>
      <vt:lpstr>該用哪一種？</vt:lpstr>
      <vt:lpstr>取得子層DOM</vt:lpstr>
      <vt:lpstr>PowerPoint 簡報</vt:lpstr>
      <vt:lpstr>取得兄弟姊妹層DOM</vt:lpstr>
      <vt:lpstr>PowerPoint 簡報</vt:lpstr>
      <vt:lpstr>在指定位置安插DOM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Steven</dc:creator>
  <cp:lastModifiedBy>Steven</cp:lastModifiedBy>
  <cp:revision>49</cp:revision>
  <dcterms:created xsi:type="dcterms:W3CDTF">2024-02-17T00:39:21Z</dcterms:created>
  <dcterms:modified xsi:type="dcterms:W3CDTF">2024-02-28T06:03:36Z</dcterms:modified>
</cp:coreProperties>
</file>